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984" r:id="rId5"/>
  </p:sldMasterIdLst>
  <p:notesMasterIdLst>
    <p:notesMasterId r:id="rId53"/>
  </p:notesMasterIdLst>
  <p:handoutMasterIdLst>
    <p:handoutMasterId r:id="rId54"/>
  </p:handoutMasterIdLst>
  <p:sldIdLst>
    <p:sldId id="327" r:id="rId6"/>
    <p:sldId id="330" r:id="rId7"/>
    <p:sldId id="331" r:id="rId8"/>
    <p:sldId id="333" r:id="rId9"/>
    <p:sldId id="298" r:id="rId10"/>
    <p:sldId id="335"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30"/>
    <p:restoredTop sz="85021"/>
  </p:normalViewPr>
  <p:slideViewPr>
    <p:cSldViewPr snapToGrid="0" snapToObjects="1">
      <p:cViewPr>
        <p:scale>
          <a:sx n="127" d="100"/>
          <a:sy n="127" d="100"/>
        </p:scale>
        <p:origin x="1416" y="12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8C4BAB-AC7D-405F-BEA1-89B522C39D3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3426527-0B07-4B9F-BAE9-3A7FAEA89DF7}">
      <dgm:prSet/>
      <dgm:spPr/>
      <dgm:t>
        <a:bodyPr/>
        <a:lstStyle/>
        <a:p>
          <a:r>
            <a:rPr lang="en-US"/>
            <a:t>Executive Summary</a:t>
          </a:r>
        </a:p>
      </dgm:t>
    </dgm:pt>
    <dgm:pt modelId="{7D544B41-0E46-45BC-8892-8910FD17A4DF}" type="parTrans" cxnId="{2ACD0EF9-64C1-4B11-880A-F564B15E9335}">
      <dgm:prSet/>
      <dgm:spPr/>
      <dgm:t>
        <a:bodyPr/>
        <a:lstStyle/>
        <a:p>
          <a:endParaRPr lang="en-US"/>
        </a:p>
      </dgm:t>
    </dgm:pt>
    <dgm:pt modelId="{7A76671C-81F8-4C97-A681-436D9BE97570}" type="sibTrans" cxnId="{2ACD0EF9-64C1-4B11-880A-F564B15E9335}">
      <dgm:prSet/>
      <dgm:spPr/>
      <dgm:t>
        <a:bodyPr/>
        <a:lstStyle/>
        <a:p>
          <a:endParaRPr lang="en-US"/>
        </a:p>
      </dgm:t>
    </dgm:pt>
    <dgm:pt modelId="{2C21B520-A275-4A9C-901D-BEEBACEEBB2B}">
      <dgm:prSet/>
      <dgm:spPr/>
      <dgm:t>
        <a:bodyPr/>
        <a:lstStyle/>
        <a:p>
          <a:r>
            <a:rPr lang="en-US"/>
            <a:t>Introduction</a:t>
          </a:r>
        </a:p>
      </dgm:t>
    </dgm:pt>
    <dgm:pt modelId="{9BE84B51-873E-425D-9637-5A83F7EDDDE2}" type="parTrans" cxnId="{D0E6B109-3ED1-4784-A8A5-463124496DD4}">
      <dgm:prSet/>
      <dgm:spPr/>
      <dgm:t>
        <a:bodyPr/>
        <a:lstStyle/>
        <a:p>
          <a:endParaRPr lang="en-US"/>
        </a:p>
      </dgm:t>
    </dgm:pt>
    <dgm:pt modelId="{3EA4A42B-2409-4912-BCB6-0B3484E4E1A8}" type="sibTrans" cxnId="{D0E6B109-3ED1-4784-A8A5-463124496DD4}">
      <dgm:prSet/>
      <dgm:spPr/>
      <dgm:t>
        <a:bodyPr/>
        <a:lstStyle/>
        <a:p>
          <a:endParaRPr lang="en-US"/>
        </a:p>
      </dgm:t>
    </dgm:pt>
    <dgm:pt modelId="{4E28BFB5-D8CB-418F-92EC-7DD54F486491}">
      <dgm:prSet/>
      <dgm:spPr/>
      <dgm:t>
        <a:bodyPr/>
        <a:lstStyle/>
        <a:p>
          <a:r>
            <a:rPr lang="en-US"/>
            <a:t>Methodology</a:t>
          </a:r>
        </a:p>
      </dgm:t>
    </dgm:pt>
    <dgm:pt modelId="{369D198E-7DDB-498C-B963-13D146E3DF53}" type="parTrans" cxnId="{3DB31486-E60B-44B6-B9D1-74CA8836A442}">
      <dgm:prSet/>
      <dgm:spPr/>
      <dgm:t>
        <a:bodyPr/>
        <a:lstStyle/>
        <a:p>
          <a:endParaRPr lang="en-US"/>
        </a:p>
      </dgm:t>
    </dgm:pt>
    <dgm:pt modelId="{CF8858E3-82D3-470F-AA3E-A16ADE2E37F7}" type="sibTrans" cxnId="{3DB31486-E60B-44B6-B9D1-74CA8836A442}">
      <dgm:prSet/>
      <dgm:spPr/>
      <dgm:t>
        <a:bodyPr/>
        <a:lstStyle/>
        <a:p>
          <a:endParaRPr lang="en-US"/>
        </a:p>
      </dgm:t>
    </dgm:pt>
    <dgm:pt modelId="{62B079FB-CA57-4A33-80BC-AF9B0C8652BC}">
      <dgm:prSet/>
      <dgm:spPr/>
      <dgm:t>
        <a:bodyPr/>
        <a:lstStyle/>
        <a:p>
          <a:r>
            <a:rPr lang="en-US"/>
            <a:t>Results</a:t>
          </a:r>
        </a:p>
      </dgm:t>
    </dgm:pt>
    <dgm:pt modelId="{113A4049-5826-4818-B1F7-94810AE55FA5}" type="parTrans" cxnId="{868F86FE-1F4E-4DE6-9BBC-FF2159603E36}">
      <dgm:prSet/>
      <dgm:spPr/>
      <dgm:t>
        <a:bodyPr/>
        <a:lstStyle/>
        <a:p>
          <a:endParaRPr lang="en-US"/>
        </a:p>
      </dgm:t>
    </dgm:pt>
    <dgm:pt modelId="{DC9ECB4D-EFCA-40FE-A05E-A5E0A7D45837}" type="sibTrans" cxnId="{868F86FE-1F4E-4DE6-9BBC-FF2159603E36}">
      <dgm:prSet/>
      <dgm:spPr/>
      <dgm:t>
        <a:bodyPr/>
        <a:lstStyle/>
        <a:p>
          <a:endParaRPr lang="en-US"/>
        </a:p>
      </dgm:t>
    </dgm:pt>
    <dgm:pt modelId="{3E363849-CA3E-4E69-AEA1-76D0877CB2AC}">
      <dgm:prSet/>
      <dgm:spPr/>
      <dgm:t>
        <a:bodyPr/>
        <a:lstStyle/>
        <a:p>
          <a:r>
            <a:rPr lang="en-US"/>
            <a:t>Conclusion</a:t>
          </a:r>
        </a:p>
      </dgm:t>
    </dgm:pt>
    <dgm:pt modelId="{1EB6A7B3-8E32-4A08-803A-5A433E018A1F}" type="parTrans" cxnId="{76668F70-177F-42EB-88A6-D9AA32B3C341}">
      <dgm:prSet/>
      <dgm:spPr/>
      <dgm:t>
        <a:bodyPr/>
        <a:lstStyle/>
        <a:p>
          <a:endParaRPr lang="en-US"/>
        </a:p>
      </dgm:t>
    </dgm:pt>
    <dgm:pt modelId="{8AE851FC-E339-4F30-BBC7-AAF127110AB5}" type="sibTrans" cxnId="{76668F70-177F-42EB-88A6-D9AA32B3C341}">
      <dgm:prSet/>
      <dgm:spPr/>
      <dgm:t>
        <a:bodyPr/>
        <a:lstStyle/>
        <a:p>
          <a:endParaRPr lang="en-US"/>
        </a:p>
      </dgm:t>
    </dgm:pt>
    <dgm:pt modelId="{AD042202-51D7-4B78-912E-2622313761EA}">
      <dgm:prSet/>
      <dgm:spPr/>
      <dgm:t>
        <a:bodyPr/>
        <a:lstStyle/>
        <a:p>
          <a:r>
            <a:rPr lang="en-US"/>
            <a:t>Appendix</a:t>
          </a:r>
        </a:p>
      </dgm:t>
    </dgm:pt>
    <dgm:pt modelId="{E8CE2571-D1CF-4221-A252-12549D5333FF}" type="parTrans" cxnId="{6D7ADBBD-D467-4D4D-84B2-6047DA7AB424}">
      <dgm:prSet/>
      <dgm:spPr/>
      <dgm:t>
        <a:bodyPr/>
        <a:lstStyle/>
        <a:p>
          <a:endParaRPr lang="en-US"/>
        </a:p>
      </dgm:t>
    </dgm:pt>
    <dgm:pt modelId="{F572FA6E-4A05-4E7D-925B-DF64C23D7CFA}" type="sibTrans" cxnId="{6D7ADBBD-D467-4D4D-84B2-6047DA7AB424}">
      <dgm:prSet/>
      <dgm:spPr/>
      <dgm:t>
        <a:bodyPr/>
        <a:lstStyle/>
        <a:p>
          <a:endParaRPr lang="en-US"/>
        </a:p>
      </dgm:t>
    </dgm:pt>
    <dgm:pt modelId="{B1D90711-F199-43FF-8483-57E3750FD481}" type="pres">
      <dgm:prSet presAssocID="{528C4BAB-AC7D-405F-BEA1-89B522C39D37}" presName="root" presStyleCnt="0">
        <dgm:presLayoutVars>
          <dgm:dir/>
          <dgm:resizeHandles val="exact"/>
        </dgm:presLayoutVars>
      </dgm:prSet>
      <dgm:spPr/>
    </dgm:pt>
    <dgm:pt modelId="{AD316AD6-DE98-48E7-8B4C-0EDC6C2A0993}" type="pres">
      <dgm:prSet presAssocID="{13426527-0B07-4B9F-BAE9-3A7FAEA89DF7}" presName="compNode" presStyleCnt="0"/>
      <dgm:spPr/>
    </dgm:pt>
    <dgm:pt modelId="{57FE0E54-753F-4EE3-BEFF-1E77496D8CD7}" type="pres">
      <dgm:prSet presAssocID="{13426527-0B07-4B9F-BAE9-3A7FAEA89DF7}" presName="bgRect" presStyleLbl="bgShp" presStyleIdx="0" presStyleCnt="6"/>
      <dgm:spPr/>
    </dgm:pt>
    <dgm:pt modelId="{DACBFC84-4E70-4354-B275-2A956B1C448E}" type="pres">
      <dgm:prSet presAssocID="{13426527-0B07-4B9F-BAE9-3A7FAEA89DF7}"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ploy"/>
        </a:ext>
      </dgm:extLst>
    </dgm:pt>
    <dgm:pt modelId="{66DD3033-07DF-4F46-83A7-F779FF817CD5}" type="pres">
      <dgm:prSet presAssocID="{13426527-0B07-4B9F-BAE9-3A7FAEA89DF7}" presName="spaceRect" presStyleCnt="0"/>
      <dgm:spPr/>
    </dgm:pt>
    <dgm:pt modelId="{6BAAA491-D674-4D21-8F91-55F57777654D}" type="pres">
      <dgm:prSet presAssocID="{13426527-0B07-4B9F-BAE9-3A7FAEA89DF7}" presName="parTx" presStyleLbl="revTx" presStyleIdx="0" presStyleCnt="6">
        <dgm:presLayoutVars>
          <dgm:chMax val="0"/>
          <dgm:chPref val="0"/>
        </dgm:presLayoutVars>
      </dgm:prSet>
      <dgm:spPr/>
    </dgm:pt>
    <dgm:pt modelId="{1553378E-5201-479F-9F6B-907CFE2FC13A}" type="pres">
      <dgm:prSet presAssocID="{7A76671C-81F8-4C97-A681-436D9BE97570}" presName="sibTrans" presStyleCnt="0"/>
      <dgm:spPr/>
    </dgm:pt>
    <dgm:pt modelId="{F94BFC8F-38E0-466E-8061-248CCB85D856}" type="pres">
      <dgm:prSet presAssocID="{2C21B520-A275-4A9C-901D-BEEBACEEBB2B}" presName="compNode" presStyleCnt="0"/>
      <dgm:spPr/>
    </dgm:pt>
    <dgm:pt modelId="{C36ACBE1-F514-4FD5-BF05-742D1B9B5931}" type="pres">
      <dgm:prSet presAssocID="{2C21B520-A275-4A9C-901D-BEEBACEEBB2B}" presName="bgRect" presStyleLbl="bgShp" presStyleIdx="1" presStyleCnt="6"/>
      <dgm:spPr/>
    </dgm:pt>
    <dgm:pt modelId="{06519819-7FA4-4FBB-9AB1-AF3959FDA4CB}" type="pres">
      <dgm:prSet presAssocID="{2C21B520-A275-4A9C-901D-BEEBACEEBB2B}"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ke"/>
        </a:ext>
      </dgm:extLst>
    </dgm:pt>
    <dgm:pt modelId="{58E9C839-2EA4-46E8-94E2-21B792C6CD8D}" type="pres">
      <dgm:prSet presAssocID="{2C21B520-A275-4A9C-901D-BEEBACEEBB2B}" presName="spaceRect" presStyleCnt="0"/>
      <dgm:spPr/>
    </dgm:pt>
    <dgm:pt modelId="{93E27D57-0FA4-463E-92D5-1058C59461FD}" type="pres">
      <dgm:prSet presAssocID="{2C21B520-A275-4A9C-901D-BEEBACEEBB2B}" presName="parTx" presStyleLbl="revTx" presStyleIdx="1" presStyleCnt="6">
        <dgm:presLayoutVars>
          <dgm:chMax val="0"/>
          <dgm:chPref val="0"/>
        </dgm:presLayoutVars>
      </dgm:prSet>
      <dgm:spPr/>
    </dgm:pt>
    <dgm:pt modelId="{B3401715-E360-4CD3-BD15-AA3C278E90DB}" type="pres">
      <dgm:prSet presAssocID="{3EA4A42B-2409-4912-BCB6-0B3484E4E1A8}" presName="sibTrans" presStyleCnt="0"/>
      <dgm:spPr/>
    </dgm:pt>
    <dgm:pt modelId="{1AB00888-1183-422A-9302-D02ABA241AC1}" type="pres">
      <dgm:prSet presAssocID="{4E28BFB5-D8CB-418F-92EC-7DD54F486491}" presName="compNode" presStyleCnt="0"/>
      <dgm:spPr/>
    </dgm:pt>
    <dgm:pt modelId="{79AE748A-863A-402D-83AD-7A4A926AC8B5}" type="pres">
      <dgm:prSet presAssocID="{4E28BFB5-D8CB-418F-92EC-7DD54F486491}" presName="bgRect" presStyleLbl="bgShp" presStyleIdx="2" presStyleCnt="6"/>
      <dgm:spPr/>
    </dgm:pt>
    <dgm:pt modelId="{38B29636-3DBF-44D3-A832-A6E8F45A2929}" type="pres">
      <dgm:prSet presAssocID="{4E28BFB5-D8CB-418F-92EC-7DD54F486491}"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pen Enrollment"/>
        </a:ext>
      </dgm:extLst>
    </dgm:pt>
    <dgm:pt modelId="{E33B4A41-1703-4028-8C48-F4538672E662}" type="pres">
      <dgm:prSet presAssocID="{4E28BFB5-D8CB-418F-92EC-7DD54F486491}" presName="spaceRect" presStyleCnt="0"/>
      <dgm:spPr/>
    </dgm:pt>
    <dgm:pt modelId="{621B8689-31AD-4CD6-9F6A-2A646C85D44D}" type="pres">
      <dgm:prSet presAssocID="{4E28BFB5-D8CB-418F-92EC-7DD54F486491}" presName="parTx" presStyleLbl="revTx" presStyleIdx="2" presStyleCnt="6">
        <dgm:presLayoutVars>
          <dgm:chMax val="0"/>
          <dgm:chPref val="0"/>
        </dgm:presLayoutVars>
      </dgm:prSet>
      <dgm:spPr/>
    </dgm:pt>
    <dgm:pt modelId="{3D96F414-F5A5-452A-9F7B-E5D2B8556139}" type="pres">
      <dgm:prSet presAssocID="{CF8858E3-82D3-470F-AA3E-A16ADE2E37F7}" presName="sibTrans" presStyleCnt="0"/>
      <dgm:spPr/>
    </dgm:pt>
    <dgm:pt modelId="{BDA74A50-951A-4144-B1B0-714048BA29A0}" type="pres">
      <dgm:prSet presAssocID="{62B079FB-CA57-4A33-80BC-AF9B0C8652BC}" presName="compNode" presStyleCnt="0"/>
      <dgm:spPr/>
    </dgm:pt>
    <dgm:pt modelId="{4A8C1A80-10E9-4E09-A4CC-8E54E6874D17}" type="pres">
      <dgm:prSet presAssocID="{62B079FB-CA57-4A33-80BC-AF9B0C8652BC}" presName="bgRect" presStyleLbl="bgShp" presStyleIdx="3" presStyleCnt="6"/>
      <dgm:spPr/>
    </dgm:pt>
    <dgm:pt modelId="{A8343BDA-BF15-41B7-8560-424DD60D697A}" type="pres">
      <dgm:prSet presAssocID="{62B079FB-CA57-4A33-80BC-AF9B0C8652BC}"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Questionnaire"/>
        </a:ext>
      </dgm:extLst>
    </dgm:pt>
    <dgm:pt modelId="{3C801B88-8180-4C35-8950-ECCE64B94B45}" type="pres">
      <dgm:prSet presAssocID="{62B079FB-CA57-4A33-80BC-AF9B0C8652BC}" presName="spaceRect" presStyleCnt="0"/>
      <dgm:spPr/>
    </dgm:pt>
    <dgm:pt modelId="{46F32944-4AF7-4BF4-8EFC-DB07F0BF1698}" type="pres">
      <dgm:prSet presAssocID="{62B079FB-CA57-4A33-80BC-AF9B0C8652BC}" presName="parTx" presStyleLbl="revTx" presStyleIdx="3" presStyleCnt="6">
        <dgm:presLayoutVars>
          <dgm:chMax val="0"/>
          <dgm:chPref val="0"/>
        </dgm:presLayoutVars>
      </dgm:prSet>
      <dgm:spPr/>
    </dgm:pt>
    <dgm:pt modelId="{CBA31D22-1074-464D-8629-E066EC943179}" type="pres">
      <dgm:prSet presAssocID="{DC9ECB4D-EFCA-40FE-A05E-A5E0A7D45837}" presName="sibTrans" presStyleCnt="0"/>
      <dgm:spPr/>
    </dgm:pt>
    <dgm:pt modelId="{5D3D6957-384A-4F7D-9F8B-CBAB6C2E3496}" type="pres">
      <dgm:prSet presAssocID="{3E363849-CA3E-4E69-AEA1-76D0877CB2AC}" presName="compNode" presStyleCnt="0"/>
      <dgm:spPr/>
    </dgm:pt>
    <dgm:pt modelId="{659FA1B8-FB75-44A2-A1D7-186CE181E077}" type="pres">
      <dgm:prSet presAssocID="{3E363849-CA3E-4E69-AEA1-76D0877CB2AC}" presName="bgRect" presStyleLbl="bgShp" presStyleIdx="4" presStyleCnt="6"/>
      <dgm:spPr/>
    </dgm:pt>
    <dgm:pt modelId="{300D97F5-1AA8-4985-BBE5-33D8CD7F03EE}" type="pres">
      <dgm:prSet presAssocID="{3E363849-CA3E-4E69-AEA1-76D0877CB2AC}"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Flow"/>
        </a:ext>
      </dgm:extLst>
    </dgm:pt>
    <dgm:pt modelId="{878699C2-96D8-4F64-9A03-1D3B267C20A1}" type="pres">
      <dgm:prSet presAssocID="{3E363849-CA3E-4E69-AEA1-76D0877CB2AC}" presName="spaceRect" presStyleCnt="0"/>
      <dgm:spPr/>
    </dgm:pt>
    <dgm:pt modelId="{55FF476F-2326-4A02-A4AA-D417E333EC7E}" type="pres">
      <dgm:prSet presAssocID="{3E363849-CA3E-4E69-AEA1-76D0877CB2AC}" presName="parTx" presStyleLbl="revTx" presStyleIdx="4" presStyleCnt="6">
        <dgm:presLayoutVars>
          <dgm:chMax val="0"/>
          <dgm:chPref val="0"/>
        </dgm:presLayoutVars>
      </dgm:prSet>
      <dgm:spPr/>
    </dgm:pt>
    <dgm:pt modelId="{012995E3-7C5B-4640-B3FC-FEE77B43E2BB}" type="pres">
      <dgm:prSet presAssocID="{8AE851FC-E339-4F30-BBC7-AAF127110AB5}" presName="sibTrans" presStyleCnt="0"/>
      <dgm:spPr/>
    </dgm:pt>
    <dgm:pt modelId="{512D396F-796D-4E56-8B89-94BA83CA44DD}" type="pres">
      <dgm:prSet presAssocID="{AD042202-51D7-4B78-912E-2622313761EA}" presName="compNode" presStyleCnt="0"/>
      <dgm:spPr/>
    </dgm:pt>
    <dgm:pt modelId="{F8BE93C0-5BDC-4391-9DD0-FA9B8D04BD2B}" type="pres">
      <dgm:prSet presAssocID="{AD042202-51D7-4B78-912E-2622313761EA}" presName="bgRect" presStyleLbl="bgShp" presStyleIdx="5" presStyleCnt="6"/>
      <dgm:spPr/>
    </dgm:pt>
    <dgm:pt modelId="{72A3A8C7-797F-45D8-A7FD-E77345D44DCE}" type="pres">
      <dgm:prSet presAssocID="{AD042202-51D7-4B78-912E-2622313761EA}"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Bulleted List"/>
        </a:ext>
      </dgm:extLst>
    </dgm:pt>
    <dgm:pt modelId="{42A21C3F-B3A7-44AA-B00C-542CA7123A1B}" type="pres">
      <dgm:prSet presAssocID="{AD042202-51D7-4B78-912E-2622313761EA}" presName="spaceRect" presStyleCnt="0"/>
      <dgm:spPr/>
    </dgm:pt>
    <dgm:pt modelId="{6D9D5ACE-8CD4-4EBC-9240-EC9F1C41DE9C}" type="pres">
      <dgm:prSet presAssocID="{AD042202-51D7-4B78-912E-2622313761EA}" presName="parTx" presStyleLbl="revTx" presStyleIdx="5" presStyleCnt="6">
        <dgm:presLayoutVars>
          <dgm:chMax val="0"/>
          <dgm:chPref val="0"/>
        </dgm:presLayoutVars>
      </dgm:prSet>
      <dgm:spPr/>
    </dgm:pt>
  </dgm:ptLst>
  <dgm:cxnLst>
    <dgm:cxn modelId="{D0E6B109-3ED1-4784-A8A5-463124496DD4}" srcId="{528C4BAB-AC7D-405F-BEA1-89B522C39D37}" destId="{2C21B520-A275-4A9C-901D-BEEBACEEBB2B}" srcOrd="1" destOrd="0" parTransId="{9BE84B51-873E-425D-9637-5A83F7EDDDE2}" sibTransId="{3EA4A42B-2409-4912-BCB6-0B3484E4E1A8}"/>
    <dgm:cxn modelId="{0596C61B-06E0-42E6-96C2-D978F0C942CF}" type="presOf" srcId="{62B079FB-CA57-4A33-80BC-AF9B0C8652BC}" destId="{46F32944-4AF7-4BF4-8EFC-DB07F0BF1698}" srcOrd="0" destOrd="0" presId="urn:microsoft.com/office/officeart/2018/2/layout/IconVerticalSolidList"/>
    <dgm:cxn modelId="{505E101C-89E8-4146-9CD6-DFEA52B84114}" type="presOf" srcId="{528C4BAB-AC7D-405F-BEA1-89B522C39D37}" destId="{B1D90711-F199-43FF-8483-57E3750FD481}" srcOrd="0" destOrd="0" presId="urn:microsoft.com/office/officeart/2018/2/layout/IconVerticalSolidList"/>
    <dgm:cxn modelId="{98BC183C-8F6F-402F-A34A-F91A49BF5C7C}" type="presOf" srcId="{3E363849-CA3E-4E69-AEA1-76D0877CB2AC}" destId="{55FF476F-2326-4A02-A4AA-D417E333EC7E}" srcOrd="0" destOrd="0" presId="urn:microsoft.com/office/officeart/2018/2/layout/IconVerticalSolidList"/>
    <dgm:cxn modelId="{76668F70-177F-42EB-88A6-D9AA32B3C341}" srcId="{528C4BAB-AC7D-405F-BEA1-89B522C39D37}" destId="{3E363849-CA3E-4E69-AEA1-76D0877CB2AC}" srcOrd="4" destOrd="0" parTransId="{1EB6A7B3-8E32-4A08-803A-5A433E018A1F}" sibTransId="{8AE851FC-E339-4F30-BBC7-AAF127110AB5}"/>
    <dgm:cxn modelId="{58D2927B-1FC3-4274-BB70-20519656EAF5}" type="presOf" srcId="{4E28BFB5-D8CB-418F-92EC-7DD54F486491}" destId="{621B8689-31AD-4CD6-9F6A-2A646C85D44D}" srcOrd="0" destOrd="0" presId="urn:microsoft.com/office/officeart/2018/2/layout/IconVerticalSolidList"/>
    <dgm:cxn modelId="{FE2E7181-F46F-46A9-AC97-54B36EAF7D79}" type="presOf" srcId="{13426527-0B07-4B9F-BAE9-3A7FAEA89DF7}" destId="{6BAAA491-D674-4D21-8F91-55F57777654D}" srcOrd="0" destOrd="0" presId="urn:microsoft.com/office/officeart/2018/2/layout/IconVerticalSolidList"/>
    <dgm:cxn modelId="{3DB31486-E60B-44B6-B9D1-74CA8836A442}" srcId="{528C4BAB-AC7D-405F-BEA1-89B522C39D37}" destId="{4E28BFB5-D8CB-418F-92EC-7DD54F486491}" srcOrd="2" destOrd="0" parTransId="{369D198E-7DDB-498C-B963-13D146E3DF53}" sibTransId="{CF8858E3-82D3-470F-AA3E-A16ADE2E37F7}"/>
    <dgm:cxn modelId="{5746B999-7A83-4CB9-8E17-7B93DD5F4E7F}" type="presOf" srcId="{AD042202-51D7-4B78-912E-2622313761EA}" destId="{6D9D5ACE-8CD4-4EBC-9240-EC9F1C41DE9C}" srcOrd="0" destOrd="0" presId="urn:microsoft.com/office/officeart/2018/2/layout/IconVerticalSolidList"/>
    <dgm:cxn modelId="{0D0608A8-4C36-4C02-A641-86FE746E1F54}" type="presOf" srcId="{2C21B520-A275-4A9C-901D-BEEBACEEBB2B}" destId="{93E27D57-0FA4-463E-92D5-1058C59461FD}" srcOrd="0" destOrd="0" presId="urn:microsoft.com/office/officeart/2018/2/layout/IconVerticalSolidList"/>
    <dgm:cxn modelId="{6D7ADBBD-D467-4D4D-84B2-6047DA7AB424}" srcId="{528C4BAB-AC7D-405F-BEA1-89B522C39D37}" destId="{AD042202-51D7-4B78-912E-2622313761EA}" srcOrd="5" destOrd="0" parTransId="{E8CE2571-D1CF-4221-A252-12549D5333FF}" sibTransId="{F572FA6E-4A05-4E7D-925B-DF64C23D7CFA}"/>
    <dgm:cxn modelId="{2ACD0EF9-64C1-4B11-880A-F564B15E9335}" srcId="{528C4BAB-AC7D-405F-BEA1-89B522C39D37}" destId="{13426527-0B07-4B9F-BAE9-3A7FAEA89DF7}" srcOrd="0" destOrd="0" parTransId="{7D544B41-0E46-45BC-8892-8910FD17A4DF}" sibTransId="{7A76671C-81F8-4C97-A681-436D9BE97570}"/>
    <dgm:cxn modelId="{868F86FE-1F4E-4DE6-9BBC-FF2159603E36}" srcId="{528C4BAB-AC7D-405F-BEA1-89B522C39D37}" destId="{62B079FB-CA57-4A33-80BC-AF9B0C8652BC}" srcOrd="3" destOrd="0" parTransId="{113A4049-5826-4818-B1F7-94810AE55FA5}" sibTransId="{DC9ECB4D-EFCA-40FE-A05E-A5E0A7D45837}"/>
    <dgm:cxn modelId="{8F067D03-D1A8-4611-8397-D441DA5E9B57}" type="presParOf" srcId="{B1D90711-F199-43FF-8483-57E3750FD481}" destId="{AD316AD6-DE98-48E7-8B4C-0EDC6C2A0993}" srcOrd="0" destOrd="0" presId="urn:microsoft.com/office/officeart/2018/2/layout/IconVerticalSolidList"/>
    <dgm:cxn modelId="{86C0307D-5BC0-4F17-8AB9-3A39C5102285}" type="presParOf" srcId="{AD316AD6-DE98-48E7-8B4C-0EDC6C2A0993}" destId="{57FE0E54-753F-4EE3-BEFF-1E77496D8CD7}" srcOrd="0" destOrd="0" presId="urn:microsoft.com/office/officeart/2018/2/layout/IconVerticalSolidList"/>
    <dgm:cxn modelId="{C3ED3954-7FD2-486F-8485-917AFB4CF1B3}" type="presParOf" srcId="{AD316AD6-DE98-48E7-8B4C-0EDC6C2A0993}" destId="{DACBFC84-4E70-4354-B275-2A956B1C448E}" srcOrd="1" destOrd="0" presId="urn:microsoft.com/office/officeart/2018/2/layout/IconVerticalSolidList"/>
    <dgm:cxn modelId="{72103BC0-15CF-4E01-B92C-D53C9019961B}" type="presParOf" srcId="{AD316AD6-DE98-48E7-8B4C-0EDC6C2A0993}" destId="{66DD3033-07DF-4F46-83A7-F779FF817CD5}" srcOrd="2" destOrd="0" presId="urn:microsoft.com/office/officeart/2018/2/layout/IconVerticalSolidList"/>
    <dgm:cxn modelId="{03E0AF07-48CE-454F-9636-0E7D025E518D}" type="presParOf" srcId="{AD316AD6-DE98-48E7-8B4C-0EDC6C2A0993}" destId="{6BAAA491-D674-4D21-8F91-55F57777654D}" srcOrd="3" destOrd="0" presId="urn:microsoft.com/office/officeart/2018/2/layout/IconVerticalSolidList"/>
    <dgm:cxn modelId="{303BB16D-3533-4AD4-BA12-F63692A380C4}" type="presParOf" srcId="{B1D90711-F199-43FF-8483-57E3750FD481}" destId="{1553378E-5201-479F-9F6B-907CFE2FC13A}" srcOrd="1" destOrd="0" presId="urn:microsoft.com/office/officeart/2018/2/layout/IconVerticalSolidList"/>
    <dgm:cxn modelId="{329D9BB8-2056-4BD0-8C14-A846EFDD40AF}" type="presParOf" srcId="{B1D90711-F199-43FF-8483-57E3750FD481}" destId="{F94BFC8F-38E0-466E-8061-248CCB85D856}" srcOrd="2" destOrd="0" presId="urn:microsoft.com/office/officeart/2018/2/layout/IconVerticalSolidList"/>
    <dgm:cxn modelId="{D4A07834-685C-4735-A2A7-D1BFC49B20A4}" type="presParOf" srcId="{F94BFC8F-38E0-466E-8061-248CCB85D856}" destId="{C36ACBE1-F514-4FD5-BF05-742D1B9B5931}" srcOrd="0" destOrd="0" presId="urn:microsoft.com/office/officeart/2018/2/layout/IconVerticalSolidList"/>
    <dgm:cxn modelId="{899D2DCB-50B1-4A19-B425-5FF1088AAD2D}" type="presParOf" srcId="{F94BFC8F-38E0-466E-8061-248CCB85D856}" destId="{06519819-7FA4-4FBB-9AB1-AF3959FDA4CB}" srcOrd="1" destOrd="0" presId="urn:microsoft.com/office/officeart/2018/2/layout/IconVerticalSolidList"/>
    <dgm:cxn modelId="{F41BAA57-4DB5-4D53-BFA8-82565E57C29C}" type="presParOf" srcId="{F94BFC8F-38E0-466E-8061-248CCB85D856}" destId="{58E9C839-2EA4-46E8-94E2-21B792C6CD8D}" srcOrd="2" destOrd="0" presId="urn:microsoft.com/office/officeart/2018/2/layout/IconVerticalSolidList"/>
    <dgm:cxn modelId="{ACBBB0B1-6DB7-4E60-BE35-C26BB9A3D02D}" type="presParOf" srcId="{F94BFC8F-38E0-466E-8061-248CCB85D856}" destId="{93E27D57-0FA4-463E-92D5-1058C59461FD}" srcOrd="3" destOrd="0" presId="urn:microsoft.com/office/officeart/2018/2/layout/IconVerticalSolidList"/>
    <dgm:cxn modelId="{C7AA2F4D-9DB8-4901-AD53-46B5A304EB66}" type="presParOf" srcId="{B1D90711-F199-43FF-8483-57E3750FD481}" destId="{B3401715-E360-4CD3-BD15-AA3C278E90DB}" srcOrd="3" destOrd="0" presId="urn:microsoft.com/office/officeart/2018/2/layout/IconVerticalSolidList"/>
    <dgm:cxn modelId="{F5D8DD09-36F9-4859-B941-F54A82AEF957}" type="presParOf" srcId="{B1D90711-F199-43FF-8483-57E3750FD481}" destId="{1AB00888-1183-422A-9302-D02ABA241AC1}" srcOrd="4" destOrd="0" presId="urn:microsoft.com/office/officeart/2018/2/layout/IconVerticalSolidList"/>
    <dgm:cxn modelId="{B4855C41-177A-48E2-8870-A5C3684A3140}" type="presParOf" srcId="{1AB00888-1183-422A-9302-D02ABA241AC1}" destId="{79AE748A-863A-402D-83AD-7A4A926AC8B5}" srcOrd="0" destOrd="0" presId="urn:microsoft.com/office/officeart/2018/2/layout/IconVerticalSolidList"/>
    <dgm:cxn modelId="{36B7AB18-6068-465B-AD65-C31BE3194259}" type="presParOf" srcId="{1AB00888-1183-422A-9302-D02ABA241AC1}" destId="{38B29636-3DBF-44D3-A832-A6E8F45A2929}" srcOrd="1" destOrd="0" presId="urn:microsoft.com/office/officeart/2018/2/layout/IconVerticalSolidList"/>
    <dgm:cxn modelId="{6FF05CDF-252E-4E27-9053-971142E2D5B6}" type="presParOf" srcId="{1AB00888-1183-422A-9302-D02ABA241AC1}" destId="{E33B4A41-1703-4028-8C48-F4538672E662}" srcOrd="2" destOrd="0" presId="urn:microsoft.com/office/officeart/2018/2/layout/IconVerticalSolidList"/>
    <dgm:cxn modelId="{2E2AE187-9B7C-42B0-840D-A4B2988DFDCE}" type="presParOf" srcId="{1AB00888-1183-422A-9302-D02ABA241AC1}" destId="{621B8689-31AD-4CD6-9F6A-2A646C85D44D}" srcOrd="3" destOrd="0" presId="urn:microsoft.com/office/officeart/2018/2/layout/IconVerticalSolidList"/>
    <dgm:cxn modelId="{732319E3-CE3E-4160-90C4-48DB235A6EBB}" type="presParOf" srcId="{B1D90711-F199-43FF-8483-57E3750FD481}" destId="{3D96F414-F5A5-452A-9F7B-E5D2B8556139}" srcOrd="5" destOrd="0" presId="urn:microsoft.com/office/officeart/2018/2/layout/IconVerticalSolidList"/>
    <dgm:cxn modelId="{F13E515E-77D2-4718-AE82-8F9DA7E02A64}" type="presParOf" srcId="{B1D90711-F199-43FF-8483-57E3750FD481}" destId="{BDA74A50-951A-4144-B1B0-714048BA29A0}" srcOrd="6" destOrd="0" presId="urn:microsoft.com/office/officeart/2018/2/layout/IconVerticalSolidList"/>
    <dgm:cxn modelId="{E7CAB335-1F39-4D2F-B533-C401EA0A82D7}" type="presParOf" srcId="{BDA74A50-951A-4144-B1B0-714048BA29A0}" destId="{4A8C1A80-10E9-4E09-A4CC-8E54E6874D17}" srcOrd="0" destOrd="0" presId="urn:microsoft.com/office/officeart/2018/2/layout/IconVerticalSolidList"/>
    <dgm:cxn modelId="{AE80DF16-14BF-4587-BE93-159758FAB48C}" type="presParOf" srcId="{BDA74A50-951A-4144-B1B0-714048BA29A0}" destId="{A8343BDA-BF15-41B7-8560-424DD60D697A}" srcOrd="1" destOrd="0" presId="urn:microsoft.com/office/officeart/2018/2/layout/IconVerticalSolidList"/>
    <dgm:cxn modelId="{8020FAB5-E41C-4752-B0D6-A0A5640D5285}" type="presParOf" srcId="{BDA74A50-951A-4144-B1B0-714048BA29A0}" destId="{3C801B88-8180-4C35-8950-ECCE64B94B45}" srcOrd="2" destOrd="0" presId="urn:microsoft.com/office/officeart/2018/2/layout/IconVerticalSolidList"/>
    <dgm:cxn modelId="{85F4E1FD-D1F0-4901-8A21-BD437671CD6C}" type="presParOf" srcId="{BDA74A50-951A-4144-B1B0-714048BA29A0}" destId="{46F32944-4AF7-4BF4-8EFC-DB07F0BF1698}" srcOrd="3" destOrd="0" presId="urn:microsoft.com/office/officeart/2018/2/layout/IconVerticalSolidList"/>
    <dgm:cxn modelId="{43F9DF77-19BF-45A9-BE08-442DDA7718A0}" type="presParOf" srcId="{B1D90711-F199-43FF-8483-57E3750FD481}" destId="{CBA31D22-1074-464D-8629-E066EC943179}" srcOrd="7" destOrd="0" presId="urn:microsoft.com/office/officeart/2018/2/layout/IconVerticalSolidList"/>
    <dgm:cxn modelId="{8E50662C-F174-4AD3-89EE-EFA0D20D01C7}" type="presParOf" srcId="{B1D90711-F199-43FF-8483-57E3750FD481}" destId="{5D3D6957-384A-4F7D-9F8B-CBAB6C2E3496}" srcOrd="8" destOrd="0" presId="urn:microsoft.com/office/officeart/2018/2/layout/IconVerticalSolidList"/>
    <dgm:cxn modelId="{CB6ACF12-F49C-4C74-B174-A8EC21DC8A06}" type="presParOf" srcId="{5D3D6957-384A-4F7D-9F8B-CBAB6C2E3496}" destId="{659FA1B8-FB75-44A2-A1D7-186CE181E077}" srcOrd="0" destOrd="0" presId="urn:microsoft.com/office/officeart/2018/2/layout/IconVerticalSolidList"/>
    <dgm:cxn modelId="{826ADBFD-CFF5-4302-9D19-3BD78B03EA0D}" type="presParOf" srcId="{5D3D6957-384A-4F7D-9F8B-CBAB6C2E3496}" destId="{300D97F5-1AA8-4985-BBE5-33D8CD7F03EE}" srcOrd="1" destOrd="0" presId="urn:microsoft.com/office/officeart/2018/2/layout/IconVerticalSolidList"/>
    <dgm:cxn modelId="{73BD5CDB-BE8A-4B8C-A706-27842B5FE62F}" type="presParOf" srcId="{5D3D6957-384A-4F7D-9F8B-CBAB6C2E3496}" destId="{878699C2-96D8-4F64-9A03-1D3B267C20A1}" srcOrd="2" destOrd="0" presId="urn:microsoft.com/office/officeart/2018/2/layout/IconVerticalSolidList"/>
    <dgm:cxn modelId="{BB93C715-611D-4EF4-BE0A-0EF78B8CC6F4}" type="presParOf" srcId="{5D3D6957-384A-4F7D-9F8B-CBAB6C2E3496}" destId="{55FF476F-2326-4A02-A4AA-D417E333EC7E}" srcOrd="3" destOrd="0" presId="urn:microsoft.com/office/officeart/2018/2/layout/IconVerticalSolidList"/>
    <dgm:cxn modelId="{D5FAF06E-921C-449D-AB8A-8E2309A2A2D8}" type="presParOf" srcId="{B1D90711-F199-43FF-8483-57E3750FD481}" destId="{012995E3-7C5B-4640-B3FC-FEE77B43E2BB}" srcOrd="9" destOrd="0" presId="urn:microsoft.com/office/officeart/2018/2/layout/IconVerticalSolidList"/>
    <dgm:cxn modelId="{2B844BD4-669D-441D-B489-398E76A44564}" type="presParOf" srcId="{B1D90711-F199-43FF-8483-57E3750FD481}" destId="{512D396F-796D-4E56-8B89-94BA83CA44DD}" srcOrd="10" destOrd="0" presId="urn:microsoft.com/office/officeart/2018/2/layout/IconVerticalSolidList"/>
    <dgm:cxn modelId="{D2489B6F-155D-429B-A006-2E488B880918}" type="presParOf" srcId="{512D396F-796D-4E56-8B89-94BA83CA44DD}" destId="{F8BE93C0-5BDC-4391-9DD0-FA9B8D04BD2B}" srcOrd="0" destOrd="0" presId="urn:microsoft.com/office/officeart/2018/2/layout/IconVerticalSolidList"/>
    <dgm:cxn modelId="{E8B46C2A-2AF8-4C33-A83B-A0D5A190863F}" type="presParOf" srcId="{512D396F-796D-4E56-8B89-94BA83CA44DD}" destId="{72A3A8C7-797F-45D8-A7FD-E77345D44DCE}" srcOrd="1" destOrd="0" presId="urn:microsoft.com/office/officeart/2018/2/layout/IconVerticalSolidList"/>
    <dgm:cxn modelId="{46BE4B3F-4287-4D8A-B218-9F04A8F69B47}" type="presParOf" srcId="{512D396F-796D-4E56-8B89-94BA83CA44DD}" destId="{42A21C3F-B3A7-44AA-B00C-542CA7123A1B}" srcOrd="2" destOrd="0" presId="urn:microsoft.com/office/officeart/2018/2/layout/IconVerticalSolidList"/>
    <dgm:cxn modelId="{F933E322-03B3-4FB2-9D63-1E58F35DB08C}" type="presParOf" srcId="{512D396F-796D-4E56-8B89-94BA83CA44DD}" destId="{6D9D5ACE-8CD4-4EBC-9240-EC9F1C41DE9C}"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FE0E54-753F-4EE3-BEFF-1E77496D8CD7}">
      <dsp:nvSpPr>
        <dsp:cNvPr id="0" name=""/>
        <dsp:cNvSpPr/>
      </dsp:nvSpPr>
      <dsp:spPr>
        <a:xfrm>
          <a:off x="0" y="1907"/>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CBFC84-4E70-4354-B275-2A956B1C448E}">
      <dsp:nvSpPr>
        <dsp:cNvPr id="0" name=""/>
        <dsp:cNvSpPr/>
      </dsp:nvSpPr>
      <dsp:spPr>
        <a:xfrm>
          <a:off x="245877" y="184791"/>
          <a:ext cx="447049" cy="4470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BAAA491-D674-4D21-8F91-55F57777654D}">
      <dsp:nvSpPr>
        <dsp:cNvPr id="0" name=""/>
        <dsp:cNvSpPr/>
      </dsp:nvSpPr>
      <dsp:spPr>
        <a:xfrm>
          <a:off x="938804" y="1907"/>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Executive Summary</a:t>
          </a:r>
        </a:p>
      </dsp:txBody>
      <dsp:txXfrm>
        <a:off x="938804" y="1907"/>
        <a:ext cx="5649886" cy="812817"/>
      </dsp:txXfrm>
    </dsp:sp>
    <dsp:sp modelId="{C36ACBE1-F514-4FD5-BF05-742D1B9B5931}">
      <dsp:nvSpPr>
        <dsp:cNvPr id="0" name=""/>
        <dsp:cNvSpPr/>
      </dsp:nvSpPr>
      <dsp:spPr>
        <a:xfrm>
          <a:off x="0" y="1017929"/>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519819-7FA4-4FBB-9AB1-AF3959FDA4CB}">
      <dsp:nvSpPr>
        <dsp:cNvPr id="0" name=""/>
        <dsp:cNvSpPr/>
      </dsp:nvSpPr>
      <dsp:spPr>
        <a:xfrm>
          <a:off x="245877" y="1200813"/>
          <a:ext cx="447049" cy="4470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3E27D57-0FA4-463E-92D5-1058C59461FD}">
      <dsp:nvSpPr>
        <dsp:cNvPr id="0" name=""/>
        <dsp:cNvSpPr/>
      </dsp:nvSpPr>
      <dsp:spPr>
        <a:xfrm>
          <a:off x="938804" y="1017929"/>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Introduction</a:t>
          </a:r>
        </a:p>
      </dsp:txBody>
      <dsp:txXfrm>
        <a:off x="938804" y="1017929"/>
        <a:ext cx="5649886" cy="812817"/>
      </dsp:txXfrm>
    </dsp:sp>
    <dsp:sp modelId="{79AE748A-863A-402D-83AD-7A4A926AC8B5}">
      <dsp:nvSpPr>
        <dsp:cNvPr id="0" name=""/>
        <dsp:cNvSpPr/>
      </dsp:nvSpPr>
      <dsp:spPr>
        <a:xfrm>
          <a:off x="0" y="2033951"/>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B29636-3DBF-44D3-A832-A6E8F45A2929}">
      <dsp:nvSpPr>
        <dsp:cNvPr id="0" name=""/>
        <dsp:cNvSpPr/>
      </dsp:nvSpPr>
      <dsp:spPr>
        <a:xfrm>
          <a:off x="245877" y="2216835"/>
          <a:ext cx="447049" cy="4470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21B8689-31AD-4CD6-9F6A-2A646C85D44D}">
      <dsp:nvSpPr>
        <dsp:cNvPr id="0" name=""/>
        <dsp:cNvSpPr/>
      </dsp:nvSpPr>
      <dsp:spPr>
        <a:xfrm>
          <a:off x="938804" y="2033951"/>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Methodology</a:t>
          </a:r>
        </a:p>
      </dsp:txBody>
      <dsp:txXfrm>
        <a:off x="938804" y="2033951"/>
        <a:ext cx="5649886" cy="812817"/>
      </dsp:txXfrm>
    </dsp:sp>
    <dsp:sp modelId="{4A8C1A80-10E9-4E09-A4CC-8E54E6874D17}">
      <dsp:nvSpPr>
        <dsp:cNvPr id="0" name=""/>
        <dsp:cNvSpPr/>
      </dsp:nvSpPr>
      <dsp:spPr>
        <a:xfrm>
          <a:off x="0" y="3049973"/>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343BDA-BF15-41B7-8560-424DD60D697A}">
      <dsp:nvSpPr>
        <dsp:cNvPr id="0" name=""/>
        <dsp:cNvSpPr/>
      </dsp:nvSpPr>
      <dsp:spPr>
        <a:xfrm>
          <a:off x="245877" y="3232857"/>
          <a:ext cx="447049" cy="4470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6F32944-4AF7-4BF4-8EFC-DB07F0BF1698}">
      <dsp:nvSpPr>
        <dsp:cNvPr id="0" name=""/>
        <dsp:cNvSpPr/>
      </dsp:nvSpPr>
      <dsp:spPr>
        <a:xfrm>
          <a:off x="938804" y="3049973"/>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Results</a:t>
          </a:r>
        </a:p>
      </dsp:txBody>
      <dsp:txXfrm>
        <a:off x="938804" y="3049973"/>
        <a:ext cx="5649886" cy="812817"/>
      </dsp:txXfrm>
    </dsp:sp>
    <dsp:sp modelId="{659FA1B8-FB75-44A2-A1D7-186CE181E077}">
      <dsp:nvSpPr>
        <dsp:cNvPr id="0" name=""/>
        <dsp:cNvSpPr/>
      </dsp:nvSpPr>
      <dsp:spPr>
        <a:xfrm>
          <a:off x="0" y="4065995"/>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0D97F5-1AA8-4985-BBE5-33D8CD7F03EE}">
      <dsp:nvSpPr>
        <dsp:cNvPr id="0" name=""/>
        <dsp:cNvSpPr/>
      </dsp:nvSpPr>
      <dsp:spPr>
        <a:xfrm>
          <a:off x="245877" y="4248879"/>
          <a:ext cx="447049" cy="44704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FF476F-2326-4A02-A4AA-D417E333EC7E}">
      <dsp:nvSpPr>
        <dsp:cNvPr id="0" name=""/>
        <dsp:cNvSpPr/>
      </dsp:nvSpPr>
      <dsp:spPr>
        <a:xfrm>
          <a:off x="938804" y="4065995"/>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Conclusion</a:t>
          </a:r>
        </a:p>
      </dsp:txBody>
      <dsp:txXfrm>
        <a:off x="938804" y="4065995"/>
        <a:ext cx="5649886" cy="812817"/>
      </dsp:txXfrm>
    </dsp:sp>
    <dsp:sp modelId="{F8BE93C0-5BDC-4391-9DD0-FA9B8D04BD2B}">
      <dsp:nvSpPr>
        <dsp:cNvPr id="0" name=""/>
        <dsp:cNvSpPr/>
      </dsp:nvSpPr>
      <dsp:spPr>
        <a:xfrm>
          <a:off x="0" y="5082017"/>
          <a:ext cx="6588691" cy="8128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A3A8C7-797F-45D8-A7FD-E77345D44DCE}">
      <dsp:nvSpPr>
        <dsp:cNvPr id="0" name=""/>
        <dsp:cNvSpPr/>
      </dsp:nvSpPr>
      <dsp:spPr>
        <a:xfrm>
          <a:off x="245877" y="5264901"/>
          <a:ext cx="447049" cy="447049"/>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D9D5ACE-8CD4-4EBC-9240-EC9F1C41DE9C}">
      <dsp:nvSpPr>
        <dsp:cNvPr id="0" name=""/>
        <dsp:cNvSpPr/>
      </dsp:nvSpPr>
      <dsp:spPr>
        <a:xfrm>
          <a:off x="938804" y="5082017"/>
          <a:ext cx="5649886" cy="8128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023" tIns="86023" rIns="86023" bIns="86023" numCol="1" spcCol="1270" anchor="ctr" anchorCtr="0">
          <a:noAutofit/>
        </a:bodyPr>
        <a:lstStyle/>
        <a:p>
          <a:pPr marL="0" lvl="0" indent="0" algn="l" defTabSz="844550">
            <a:lnSpc>
              <a:spcPct val="90000"/>
            </a:lnSpc>
            <a:spcBef>
              <a:spcPct val="0"/>
            </a:spcBef>
            <a:spcAft>
              <a:spcPct val="35000"/>
            </a:spcAft>
            <a:buNone/>
          </a:pPr>
          <a:r>
            <a:rPr lang="en-US" sz="1900" kern="1200"/>
            <a:t>Appendix</a:t>
          </a:r>
        </a:p>
      </dsp:txBody>
      <dsp:txXfrm>
        <a:off x="938804" y="5082017"/>
        <a:ext cx="5649886" cy="81281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5/19/22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jpeg>
</file>

<file path=ppt/media/image17.png>
</file>

<file path=ppt/media/image18.png>
</file>

<file path=ppt/media/image19.jpeg>
</file>

<file path=ppt/media/image2.png>
</file>

<file path=ppt/media/image20.jpeg>
</file>

<file path=ppt/media/image21.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123639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533279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2724478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2623857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5/19/22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9324101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10711409"/>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579918684"/>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5/19/22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35718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5/19/22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52683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834699479"/>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
        <p:nvSpPr>
          <p:cNvPr id="5" name="Date Placeholder 4"/>
          <p:cNvSpPr>
            <a:spLocks noGrp="1"/>
          </p:cNvSpPr>
          <p:nvPr>
            <p:ph type="dt" sz="half" idx="10"/>
          </p:nvPr>
        </p:nvSpPr>
        <p:spPr/>
        <p:txBody>
          <a:bodyPr/>
          <a:lstStyle/>
          <a:p>
            <a:fld id="{5E4E5C39-FE1E-4048-9E78-68F07A4195FB}" type="datetimeFigureOut">
              <a:rPr lang="en-US" smtClean="0"/>
              <a:t>5/19/22</a:t>
            </a:fld>
            <a:endParaRPr lang="en-US"/>
          </a:p>
        </p:txBody>
      </p:sp>
    </p:spTree>
    <p:extLst>
      <p:ext uri="{BB962C8B-B14F-4D97-AF65-F5344CB8AC3E}">
        <p14:creationId xmlns:p14="http://schemas.microsoft.com/office/powerpoint/2010/main" val="26429449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4541874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378066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043716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921080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3713419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154401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788924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561376192"/>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52865743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14194076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5/19/22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131329650"/>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 id="2147484002" r:id="rId18"/>
    <p:sldLayoutId id="2147484003" r:id="rId19"/>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3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&lt;Wai Tak Wong&gt;</a:t>
            </a:r>
          </a:p>
          <a:p>
            <a:r>
              <a:rPr lang="en-US" dirty="0">
                <a:solidFill>
                  <a:schemeClr val="bg2"/>
                </a:solidFill>
                <a:latin typeface="Abadi" panose="020B0604020104020204" pitchFamily="34" charset="0"/>
                <a:ea typeface="SF Pro" pitchFamily="2" charset="0"/>
                <a:cs typeface="SF Pro" pitchFamily="2" charset="0"/>
              </a:rPr>
              <a:t>&lt;May 15, 2022&gt;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8975725" cy="4351338"/>
          </a:xfrm>
          <a:prstGeom prst="rect">
            <a:avLst/>
          </a:prstGeom>
        </p:spPr>
        <p:txBody>
          <a:bodyPr>
            <a:normAutofit fontScale="92500" lnSpcReduction="20000"/>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Describe how data was </a:t>
            </a:r>
            <a:r>
              <a:rPr lang="en-US" sz="2200" dirty="0" err="1">
                <a:solidFill>
                  <a:schemeClr val="accent3">
                    <a:lumMod val="25000"/>
                  </a:schemeClr>
                </a:solidFill>
                <a:latin typeface="Abadi" panose="020B0604020104020204" pitchFamily="34" charset="0"/>
              </a:rPr>
              <a:t>processedCombining</a:t>
            </a:r>
            <a:r>
              <a:rPr lang="en-US" sz="2200" dirty="0">
                <a:solidFill>
                  <a:schemeClr val="accent3">
                    <a:lumMod val="25000"/>
                  </a:schemeClr>
                </a:solidFill>
                <a:latin typeface="Abadi" panose="020B0604020104020204" pitchFamily="34" charset="0"/>
              </a:rPr>
              <a:t> attributes also gives us more information. If we overlay the result of the landing outcomes as a color we see that CCAFS LC-40, has a success rate of 60%, but if the mass is above 10,000 kg the success rate is 100%. Therefore, we will combine multiple features. In the lab, you will determine what attributes are correlated with successful landings. The categorical variables will be converted using one hot encoding, preparing the data for a machine learning model that will predict if the first stage will successfully land.</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06575"/>
            <a:ext cx="974566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EDA with SQL</a:t>
            </a:r>
            <a:endParaRPr lang="en-US" dirty="0">
              <a:solidFill>
                <a:schemeClr val="accent1">
                  <a:lumMod val="50000"/>
                </a:schemeClr>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74838"/>
            <a:ext cx="10515600"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Build an Interactive Map with Folium</a:t>
            </a:r>
            <a:endParaRPr lang="en-US" dirty="0">
              <a:solidFill>
                <a:schemeClr val="accent1">
                  <a:lumMod val="50000"/>
                </a:schemeClr>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Build a Dashboard with </a:t>
            </a:r>
            <a:r>
              <a:rPr lang="en-US" dirty="0" err="1">
                <a:solidFill>
                  <a:schemeClr val="accent1">
                    <a:lumMod val="50000"/>
                  </a:schemeClr>
                </a:solidFill>
                <a:latin typeface="Abadi"/>
              </a:rPr>
              <a:t>Plotly</a:t>
            </a:r>
            <a:r>
              <a:rPr lang="en-US" dirty="0">
                <a:solidFill>
                  <a:schemeClr val="accent1">
                    <a:lumMod val="50000"/>
                  </a:schemeClr>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Results</a:t>
            </a:r>
            <a:endParaRPr lang="en-US" dirty="0">
              <a:solidFill>
                <a:schemeClr val="accent1">
                  <a:lumMod val="50000"/>
                </a:schemeClr>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Flight Number vs. Launch Site</a:t>
            </a:r>
            <a:endParaRPr lang="en-US" dirty="0">
              <a:solidFill>
                <a:schemeClr val="accent1">
                  <a:lumMod val="50000"/>
                </a:schemeClr>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594360" y="637125"/>
            <a:ext cx="3802276" cy="52563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b="1" kern="1200" dirty="0">
                <a:ln w="22225">
                  <a:solidFill>
                    <a:schemeClr val="accent2"/>
                  </a:solidFill>
                  <a:prstDash val="solid"/>
                </a:ln>
                <a:solidFill>
                  <a:schemeClr val="accent2">
                    <a:lumMod val="40000"/>
                    <a:lumOff val="60000"/>
                  </a:schemeClr>
                </a:solidFill>
                <a:latin typeface="+mj-lt"/>
                <a:ea typeface="+mj-ea"/>
                <a:cs typeface="+mj-cs"/>
              </a:rPr>
              <a:t>Outline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rgbClr val="898989"/>
                </a:solidFill>
                <a:latin typeface="+mn-lt"/>
              </a:rPr>
              <a:pPr>
                <a:spcAft>
                  <a:spcPts val="600"/>
                </a:spcAft>
              </a:pPr>
              <a:t>2</a:t>
            </a:fld>
            <a:endParaRPr lang="en-US" sz="1200">
              <a:solidFill>
                <a:srgbClr val="898989"/>
              </a:solidFill>
              <a:latin typeface="+mn-lt"/>
            </a:endParaRPr>
          </a:p>
        </p:txBody>
      </p:sp>
      <p:graphicFrame>
        <p:nvGraphicFramePr>
          <p:cNvPr id="21" name="Content Placeholder 2">
            <a:extLst>
              <a:ext uri="{FF2B5EF4-FFF2-40B4-BE49-F238E27FC236}">
                <a16:creationId xmlns:a16="http://schemas.microsoft.com/office/drawing/2014/main" id="{F3ADADD7-B15D-7A7F-E324-B6092BBC490A}"/>
              </a:ext>
            </a:extLst>
          </p:cNvPr>
          <p:cNvGraphicFramePr/>
          <p:nvPr>
            <p:extLst>
              <p:ext uri="{D42A27DB-BD31-4B8C-83A1-F6EECF244321}">
                <p14:modId xmlns:p14="http://schemas.microsoft.com/office/powerpoint/2010/main" val="1477961432"/>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828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Success Rate vs. Orbit Type</a:t>
            </a:r>
            <a:endParaRPr lang="en-US" dirty="0">
              <a:solidFill>
                <a:schemeClr val="accent1">
                  <a:lumMod val="50000"/>
                </a:schemeClr>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Flight Number vs. Orbit Type</a:t>
            </a:r>
            <a:endParaRPr lang="en-US" dirty="0">
              <a:solidFill>
                <a:schemeClr val="accent1">
                  <a:lumMod val="50000"/>
                </a:schemeClr>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Payload vs. Orbit Type</a:t>
            </a:r>
            <a:endParaRPr lang="en-US" dirty="0">
              <a:solidFill>
                <a:schemeClr val="accent1">
                  <a:lumMod val="50000"/>
                </a:schemeClr>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61097"/>
            <a:ext cx="10589651" cy="4958253"/>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itchFamily="2" charset="2"/>
              <a:buChar char="Ø"/>
            </a:pPr>
            <a:r>
              <a:rPr lang="en-US" sz="2400" dirty="0">
                <a:solidFill>
                  <a:schemeClr val="accent1">
                    <a:lumMod val="50000"/>
                  </a:schemeClr>
                </a:solidFill>
                <a:latin typeface="Abadi" panose="020B0604020104020204" pitchFamily="34" charset="0"/>
              </a:rPr>
              <a:t>Summary of methodologies</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Data collection methodology</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Perform data wrangling</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EDA with Data Visualization</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EDA with SQL</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Build an Interactive Map with Folium</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Build a Dashboard with </a:t>
            </a:r>
            <a:r>
              <a:rPr lang="en-US" sz="2000" dirty="0" err="1">
                <a:solidFill>
                  <a:schemeClr val="accent1">
                    <a:lumMod val="50000"/>
                  </a:schemeClr>
                </a:solidFill>
                <a:latin typeface="Abadi" panose="020B0604020104020204" pitchFamily="34" charset="0"/>
              </a:rPr>
              <a:t>Plotly</a:t>
            </a:r>
            <a:r>
              <a:rPr lang="en-US" sz="2000" dirty="0">
                <a:solidFill>
                  <a:schemeClr val="accent1">
                    <a:lumMod val="50000"/>
                  </a:schemeClr>
                </a:solidFill>
                <a:latin typeface="Abadi" panose="020B0604020104020204" pitchFamily="34" charset="0"/>
              </a:rPr>
              <a:t> Dash</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Predictive Analysis (Classification)</a:t>
            </a:r>
          </a:p>
          <a:p>
            <a:pPr>
              <a:lnSpc>
                <a:spcPct val="100000"/>
              </a:lnSpc>
              <a:spcBef>
                <a:spcPts val="1400"/>
              </a:spcBef>
              <a:buFont typeface="Wingdings" pitchFamily="2" charset="2"/>
              <a:buChar char="Ø"/>
            </a:pPr>
            <a:r>
              <a:rPr lang="en-US" sz="2400" dirty="0">
                <a:solidFill>
                  <a:schemeClr val="accent1">
                    <a:lumMod val="50000"/>
                  </a:schemeClr>
                </a:solidFill>
                <a:latin typeface="Abadi" panose="020B0604020104020204" pitchFamily="34" charset="0"/>
              </a:rPr>
              <a:t>Summary of all results</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Exploratory data analysis results</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Interactive analytics demo in screenshots</a:t>
            </a:r>
          </a:p>
          <a:p>
            <a:pPr lvl="1">
              <a:lnSpc>
                <a:spcPct val="100000"/>
              </a:lnSpc>
              <a:spcBef>
                <a:spcPts val="1400"/>
              </a:spcBef>
              <a:buFont typeface="Wingdings" pitchFamily="2" charset="2"/>
              <a:buChar char="§"/>
            </a:pPr>
            <a:r>
              <a:rPr lang="en-US" sz="2000" dirty="0">
                <a:solidFill>
                  <a:schemeClr val="accent1">
                    <a:lumMod val="50000"/>
                  </a:schemeClr>
                </a:solidFill>
                <a:latin typeface="Abadi" panose="020B0604020104020204" pitchFamily="34" charset="0"/>
              </a:rPr>
              <a:t>Predictive analysis results</a:t>
            </a:r>
          </a:p>
          <a:p>
            <a:pPr>
              <a:lnSpc>
                <a:spcPct val="100000"/>
              </a:lnSpc>
              <a:spcBef>
                <a:spcPts val="1400"/>
              </a:spcBef>
              <a:buFont typeface="Wingdings" pitchFamily="2" charset="2"/>
              <a:buChar char="§"/>
            </a:pPr>
            <a:endParaRPr lang="en-US" sz="2400" dirty="0">
              <a:solidFill>
                <a:schemeClr val="accent1">
                  <a:lumMod val="50000"/>
                </a:schemeClr>
              </a:solidFill>
              <a:latin typeface="Abadi" panose="020B0604020104020204" pitchFamily="34" charset="0"/>
            </a:endParaRPr>
          </a:p>
          <a:p>
            <a:pPr>
              <a:lnSpc>
                <a:spcPct val="100000"/>
              </a:lnSpc>
              <a:spcBef>
                <a:spcPts val="1400"/>
              </a:spcBef>
              <a:buFont typeface="Wingdings" pitchFamily="2" charset="2"/>
              <a:buChar char="§"/>
            </a:pPr>
            <a:endParaRPr lang="en-US" sz="2400" dirty="0">
              <a:solidFill>
                <a:schemeClr val="accent1">
                  <a:lumMod val="50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accent1">
                    <a:lumMod val="50000"/>
                  </a:schemeClr>
                </a:solidFill>
                <a:latin typeface="Abadi"/>
              </a:rPr>
              <a:t>Executive Summary</a:t>
            </a:r>
            <a:endParaRPr lang="en-US" b="1" dirty="0">
              <a:solidFill>
                <a:schemeClr val="accent1">
                  <a:lumMod val="50000"/>
                </a:schemeClr>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690688"/>
            <a:ext cx="8597900"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accent1">
                    <a:lumMod val="50000"/>
                  </a:schemeClr>
                </a:solidFill>
                <a:latin typeface="Abadi"/>
              </a:rPr>
              <a:t>Introduction</a:t>
            </a:r>
            <a:endParaRPr lang="en-US" b="1" dirty="0">
              <a:solidFill>
                <a:schemeClr val="accent1">
                  <a:lumMod val="50000"/>
                </a:schemeClr>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70074"/>
            <a:ext cx="10530114" cy="4607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Clr>
                <a:schemeClr val="accent1">
                  <a:lumMod val="50000"/>
                </a:schemeClr>
              </a:buClr>
              <a:buSzPct val="90000"/>
              <a:buFont typeface="Wingdings" pitchFamily="2" charset="2"/>
              <a:buChar char="Ø"/>
            </a:pPr>
            <a:r>
              <a:rPr lang="en-US" sz="2400" dirty="0">
                <a:solidFill>
                  <a:schemeClr val="accent3">
                    <a:lumMod val="25000"/>
                  </a:schemeClr>
                </a:solidFill>
                <a:latin typeface="Abadi" panose="020B0604020104020204" pitchFamily="34" charset="0"/>
              </a:rPr>
              <a:t>Background</a:t>
            </a:r>
          </a:p>
          <a:p>
            <a:pPr lvl="1">
              <a:lnSpc>
                <a:spcPct val="100000"/>
              </a:lnSpc>
              <a:spcBef>
                <a:spcPts val="1400"/>
              </a:spcBef>
              <a:buClr>
                <a:schemeClr val="accent1">
                  <a:lumMod val="50000"/>
                </a:schemeClr>
              </a:buClr>
              <a:buSzPct val="90000"/>
              <a:buFont typeface="Wingdings" pitchFamily="2" charset="2"/>
              <a:buChar char="§"/>
            </a:pPr>
            <a:r>
              <a:rPr lang="en-US" sz="22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In this project, we’ll examine the landing result of SpaceX and determine the cost of a launch to verified what SpaceX claimed. The cost of a rocket launch from SpaceX can be a reference to determine whether an alternate company is worthy to bid against SpaceX or not.</a:t>
            </a:r>
          </a:p>
          <a:p>
            <a:pPr>
              <a:spcBef>
                <a:spcPts val="1400"/>
              </a:spcBef>
              <a:buClr>
                <a:schemeClr val="accent1">
                  <a:lumMod val="50000"/>
                </a:schemeClr>
              </a:buClr>
              <a:buSzPct val="90000"/>
              <a:buFont typeface="Wingdings" pitchFamily="2" charset="2"/>
              <a:buChar char="Ø"/>
            </a:pPr>
            <a:r>
              <a:rPr lang="en-US" sz="2400" dirty="0">
                <a:solidFill>
                  <a:schemeClr val="accent3">
                    <a:lumMod val="25000"/>
                  </a:schemeClr>
                </a:solidFill>
                <a:latin typeface="Abadi" panose="020B0604020104020204" pitchFamily="34" charset="0"/>
              </a:rPr>
              <a:t>Target Issues</a:t>
            </a:r>
          </a:p>
          <a:p>
            <a:pPr lvl="1">
              <a:spcBef>
                <a:spcPts val="1400"/>
              </a:spcBef>
              <a:buClr>
                <a:schemeClr val="accent1">
                  <a:lumMod val="50000"/>
                </a:schemeClr>
              </a:buClr>
              <a:buSzPct val="90000"/>
              <a:buFont typeface="Wingdings" pitchFamily="2" charset="2"/>
              <a:buChar char="§"/>
            </a:pPr>
            <a:r>
              <a:rPr lang="en-US" sz="2200" dirty="0">
                <a:solidFill>
                  <a:schemeClr val="accent3">
                    <a:lumMod val="25000"/>
                  </a:schemeClr>
                </a:solidFill>
                <a:latin typeface="Abadi" panose="020B0604020104020204" pitchFamily="34" charset="0"/>
              </a:rPr>
              <a:t>The factors that the rocket landed successfully</a:t>
            </a:r>
          </a:p>
          <a:p>
            <a:pPr lvl="1">
              <a:spcBef>
                <a:spcPts val="1400"/>
              </a:spcBef>
              <a:buClr>
                <a:schemeClr val="accent1">
                  <a:lumMod val="50000"/>
                </a:schemeClr>
              </a:buClr>
              <a:buSzPct val="90000"/>
              <a:buFont typeface="Wingdings" pitchFamily="2" charset="2"/>
              <a:buChar char="§"/>
            </a:pPr>
            <a:r>
              <a:rPr lang="en-US" sz="2200" dirty="0">
                <a:solidFill>
                  <a:schemeClr val="accent3">
                    <a:lumMod val="25000"/>
                  </a:schemeClr>
                </a:solidFill>
                <a:latin typeface="Abadi" panose="020B0604020104020204" pitchFamily="34" charset="0"/>
              </a:rPr>
              <a:t>What conditions that make the landing a better result.</a:t>
            </a:r>
          </a:p>
          <a:p>
            <a:pPr lvl="1">
              <a:lnSpc>
                <a:spcPct val="100000"/>
              </a:lnSpc>
              <a:spcBef>
                <a:spcPts val="1400"/>
              </a:spcBef>
              <a:buClr>
                <a:schemeClr val="accent1">
                  <a:lumMod val="50000"/>
                </a:schemeClr>
              </a:buClr>
              <a:buSzPct val="90000"/>
              <a:buFont typeface="Wingdings" pitchFamily="2" charset="2"/>
              <a:buChar char="§"/>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700469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1055211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10414000"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2082800"/>
            <a:ext cx="5326063"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Classification Accuracy</a:t>
            </a:r>
            <a:endParaRPr lang="en-US" dirty="0">
              <a:solidFill>
                <a:schemeClr val="accent1">
                  <a:lumMod val="50000"/>
                </a:schemeClr>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2057400"/>
            <a:ext cx="9477375"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Confusion Matrix</a:t>
            </a:r>
            <a:endParaRPr lang="en-US" dirty="0">
              <a:solidFill>
                <a:schemeClr val="accent1">
                  <a:lumMod val="50000"/>
                </a:schemeClr>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874838"/>
            <a:ext cx="5903913"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Conclusions</a:t>
            </a:r>
            <a:endParaRPr lang="en-US" dirty="0">
              <a:solidFill>
                <a:schemeClr val="accent1">
                  <a:lumMod val="50000"/>
                </a:schemeClr>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858963"/>
            <a:ext cx="10515600"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Appendix</a:t>
            </a:r>
            <a:endParaRPr lang="en-US" dirty="0">
              <a:solidFill>
                <a:schemeClr val="accent1">
                  <a:lumMod val="50000"/>
                </a:schemeClr>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33097"/>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Perform data collection by using Web Scraping technology.</a:t>
            </a:r>
          </a:p>
          <a:p>
            <a:pPr>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Perform data wrangling to find the mission outcome for each launch and label the outcome result.</a:t>
            </a:r>
          </a:p>
          <a:p>
            <a:pPr>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Perform exploratory data analysis (EDA) using visualization and SQL</a:t>
            </a:r>
          </a:p>
          <a:p>
            <a:pPr marL="742950" lvl="2" indent="-285750">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Using category plot, bar chart, scatter chart and line chart to show the correlation and pattern of the data.</a:t>
            </a:r>
          </a:p>
          <a:p>
            <a:pPr>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Perform interactive visual analytics using Folium and </a:t>
            </a:r>
            <a:r>
              <a:rPr lang="en-US" sz="2200" dirty="0" err="1">
                <a:solidFill>
                  <a:schemeClr val="accent1">
                    <a:lumMod val="50000"/>
                  </a:schemeClr>
                </a:solidFill>
                <a:latin typeface="Abadi" panose="020B0604020104020204" pitchFamily="34" charset="0"/>
              </a:rPr>
              <a:t>Plotly</a:t>
            </a:r>
            <a:r>
              <a:rPr lang="en-US" sz="2200" dirty="0">
                <a:solidFill>
                  <a:schemeClr val="accent1">
                    <a:lumMod val="50000"/>
                  </a:schemeClr>
                </a:solidFill>
                <a:latin typeface="Abadi" panose="020B0604020104020204" pitchFamily="34" charset="0"/>
              </a:rPr>
              <a:t> Dash</a:t>
            </a:r>
          </a:p>
          <a:p>
            <a:pPr lvl="1">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Using Folium to mark each launch site with success and failure count on a map. Mark and measure the launch site to city, highway and railway.</a:t>
            </a:r>
          </a:p>
          <a:p>
            <a:pPr lvl="1">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Using </a:t>
            </a:r>
            <a:r>
              <a:rPr lang="en-US" sz="1900" dirty="0" err="1">
                <a:solidFill>
                  <a:schemeClr val="accent1">
                    <a:lumMod val="50000"/>
                  </a:schemeClr>
                </a:solidFill>
                <a:latin typeface="Abadi" panose="020B0604020104020204" pitchFamily="34" charset="0"/>
              </a:rPr>
              <a:t>Plotly</a:t>
            </a:r>
            <a:r>
              <a:rPr lang="en-US" sz="1900" dirty="0">
                <a:solidFill>
                  <a:schemeClr val="accent1">
                    <a:lumMod val="50000"/>
                  </a:schemeClr>
                </a:solidFill>
                <a:latin typeface="Abadi" panose="020B0604020104020204" pitchFamily="34" charset="0"/>
              </a:rPr>
              <a:t> Dash to show the success and failure situation for the launch site.</a:t>
            </a:r>
          </a:p>
          <a:p>
            <a:pPr>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Perform predictive analysis using classification models</a:t>
            </a:r>
          </a:p>
          <a:p>
            <a:pPr lvl="1">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Show how to build, tune, evaluate classification models</a:t>
            </a:r>
          </a:p>
          <a:p>
            <a:pPr lvl="1">
              <a:lnSpc>
                <a:spcPct val="100000"/>
              </a:lnSpc>
              <a:spcBef>
                <a:spcPts val="1400"/>
              </a:spcBef>
              <a:buClr>
                <a:schemeClr val="accent1">
                  <a:lumMod val="50000"/>
                </a:schemeClr>
              </a:buClr>
              <a:buSzPct val="90000"/>
              <a:buFont typeface="Wingdings" pitchFamily="2" charset="2"/>
              <a:buChar char="§"/>
            </a:pPr>
            <a:endParaRPr lang="en-US" sz="2200" dirty="0">
              <a:solidFill>
                <a:schemeClr val="accent3">
                  <a:lumMod val="25000"/>
                </a:schemeClr>
              </a:solidFill>
              <a:latin typeface="Abadi" panose="020B0604020104020204" pitchFamily="34" charset="0"/>
            </a:endParaRPr>
          </a:p>
          <a:p>
            <a:pPr lvl="1">
              <a:lnSpc>
                <a:spcPct val="100000"/>
              </a:lnSpc>
              <a:spcBef>
                <a:spcPts val="1400"/>
              </a:spcBef>
              <a:buClr>
                <a:schemeClr val="accent1">
                  <a:lumMod val="50000"/>
                </a:schemeClr>
              </a:buClr>
              <a:buSzPct val="90000"/>
              <a:buFont typeface="Wingdings" pitchFamily="2" charset="2"/>
              <a:buChar char="§"/>
            </a:pPr>
            <a:endParaRPr lang="en-US" sz="2200" dirty="0">
              <a:solidFill>
                <a:schemeClr val="accent3">
                  <a:lumMod val="25000"/>
                </a:schemeClr>
              </a:solidFill>
              <a:latin typeface="Abadi" panose="020B0604020104020204" pitchFamily="34" charset="0"/>
            </a:endParaRPr>
          </a:p>
          <a:p>
            <a:pPr lvl="1">
              <a:lnSpc>
                <a:spcPct val="100000"/>
              </a:lnSpc>
              <a:spcBef>
                <a:spcPts val="1400"/>
              </a:spcBef>
              <a:buClr>
                <a:schemeClr val="accent1">
                  <a:lumMod val="50000"/>
                </a:schemeClr>
              </a:buClr>
              <a:buSzPct val="90000"/>
              <a:buFont typeface="Wingdings" pitchFamily="2" charset="2"/>
              <a:buChar char="§"/>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accent1">
                    <a:lumMod val="50000"/>
                  </a:schemeClr>
                </a:solidFill>
                <a:latin typeface="Abadi"/>
              </a:rPr>
              <a:t>Methodology</a:t>
            </a:r>
            <a:endParaRPr lang="en-US" b="1" dirty="0">
              <a:solidFill>
                <a:schemeClr val="accent1">
                  <a:lumMod val="50000"/>
                </a:schemeClr>
              </a:solidFill>
            </a:endParaRPr>
          </a:p>
        </p:txBody>
      </p:sp>
    </p:spTree>
    <p:extLst>
      <p:ext uri="{BB962C8B-B14F-4D97-AF65-F5344CB8AC3E}">
        <p14:creationId xmlns:p14="http://schemas.microsoft.com/office/powerpoint/2010/main" val="3631787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3980"/>
            <a:ext cx="10515600" cy="4756045"/>
          </a:xfrm>
          <a:prstGeom prst="rect">
            <a:avLst/>
          </a:prstGeom>
        </p:spPr>
        <p:txBody>
          <a:bodyPr>
            <a:normAutofit/>
          </a:bodyPr>
          <a:lstStyle/>
          <a:p>
            <a:pPr marL="228600" indent="-228600" defTabSz="914400">
              <a:lnSpc>
                <a:spcPct val="90000"/>
              </a:lnSpc>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Data collection methodology:</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The past data is retrieved by HTTP request method through REST API endpoints provided by SpaceX. The response is in JSON format. </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The data is converted from JSON format to a Python </a:t>
            </a:r>
            <a:r>
              <a:rPr lang="en-US" sz="1900" dirty="0" err="1">
                <a:solidFill>
                  <a:schemeClr val="accent1">
                    <a:lumMod val="50000"/>
                  </a:schemeClr>
                </a:solidFill>
                <a:latin typeface="Abadi" panose="020B0604020104020204" pitchFamily="34" charset="0"/>
              </a:rPr>
              <a:t>Dataframe</a:t>
            </a:r>
            <a:r>
              <a:rPr lang="en-US" sz="1900" dirty="0">
                <a:solidFill>
                  <a:schemeClr val="accent1">
                    <a:lumMod val="50000"/>
                  </a:schemeClr>
                </a:solidFill>
                <a:latin typeface="Abadi" panose="020B0604020104020204" pitchFamily="34" charset="0"/>
              </a:rPr>
              <a:t> format by using the </a:t>
            </a:r>
            <a:r>
              <a:rPr lang="en-US" sz="1900" dirty="0" err="1">
                <a:solidFill>
                  <a:schemeClr val="accent1">
                    <a:lumMod val="50000"/>
                  </a:schemeClr>
                </a:solidFill>
                <a:latin typeface="Abadi" panose="020B0604020104020204" pitchFamily="34" charset="0"/>
              </a:rPr>
              <a:t>json_normalize</a:t>
            </a:r>
            <a:r>
              <a:rPr lang="en-US" sz="1900" dirty="0">
                <a:solidFill>
                  <a:schemeClr val="accent1">
                    <a:lumMod val="50000"/>
                  </a:schemeClr>
                </a:solidFill>
                <a:latin typeface="Abadi" panose="020B0604020104020204" pitchFamily="34" charset="0"/>
              </a:rPr>
              <a:t>() function.</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Clean the data</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Convert data format </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Select data for data analysis</a:t>
            </a:r>
          </a:p>
          <a:p>
            <a:pPr marL="742950" lvl="2" indent="-285750" defTabSz="914400">
              <a:lnSpc>
                <a:spcPct val="90000"/>
              </a:lnSpc>
              <a:spcBef>
                <a:spcPts val="1400"/>
              </a:spcBef>
              <a:buClr>
                <a:schemeClr val="accent1">
                  <a:lumMod val="50000"/>
                </a:schemeClr>
              </a:buClr>
              <a:buSzPct val="90000"/>
              <a:buFont typeface="Wingdings" pitchFamily="2" charset="2"/>
              <a:buChar char="§"/>
            </a:pPr>
            <a:r>
              <a:rPr lang="en-US" sz="1900" dirty="0">
                <a:solidFill>
                  <a:schemeClr val="accent1">
                    <a:lumMod val="50000"/>
                  </a:schemeClr>
                </a:solidFill>
                <a:latin typeface="Abadi" panose="020B0604020104020204" pitchFamily="34" charset="0"/>
              </a:rPr>
              <a:t>Dealing with missing values with the mean value</a:t>
            </a:r>
          </a:p>
          <a:p>
            <a:pPr marL="742950" lvl="2" indent="-285750" defTabSz="914400">
              <a:lnSpc>
                <a:spcPct val="90000"/>
              </a:lnSpc>
              <a:spcBef>
                <a:spcPts val="1400"/>
              </a:spcBef>
              <a:buClr>
                <a:schemeClr val="accent1">
                  <a:lumMod val="50000"/>
                </a:schemeClr>
              </a:buClr>
              <a:buSzPct val="90000"/>
              <a:buFont typeface="Wingdings" pitchFamily="2" charset="2"/>
              <a:buChar char="§"/>
            </a:pPr>
            <a:endParaRPr lang="en-US" sz="1900" dirty="0">
              <a:solidFill>
                <a:schemeClr val="accent1">
                  <a:lumMod val="50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accent1">
                    <a:lumMod val="50000"/>
                  </a:schemeClr>
                </a:solidFill>
                <a:latin typeface="Abadi"/>
              </a:rPr>
              <a:t>Data Collection</a:t>
            </a:r>
            <a:endParaRPr lang="en-US" b="1" dirty="0">
              <a:solidFill>
                <a:schemeClr val="accent1">
                  <a:lumMod val="50000"/>
                </a:schemeClr>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43502" y="2213342"/>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488726"/>
            <a:ext cx="10443949" cy="4225925"/>
          </a:xfrm>
          <a:prstGeom prst="rect">
            <a:avLst/>
          </a:prstGeom>
        </p:spPr>
        <p:txBody>
          <a:bodyPr vert="horz" lIns="91440" tIns="45720" rIns="91440" bIns="45720" rtlCol="0" anchor="t">
            <a:normAutofit/>
          </a:bodyPr>
          <a:lstStyle/>
          <a:p>
            <a:pPr marL="228600" indent="-228600" defTabSz="914400">
              <a:lnSpc>
                <a:spcPct val="90000"/>
              </a:lnSpc>
              <a:spcBef>
                <a:spcPts val="1400"/>
              </a:spcBef>
              <a:buClr>
                <a:schemeClr val="accent1">
                  <a:lumMod val="50000"/>
                </a:schemeClr>
              </a:buClr>
              <a:buSzPct val="90000"/>
              <a:buFont typeface="Wingdings" pitchFamily="2" charset="2"/>
              <a:buChar char="Ø"/>
            </a:pPr>
            <a:r>
              <a:rPr lang="en-US" sz="2200" dirty="0">
                <a:solidFill>
                  <a:schemeClr val="accent1">
                    <a:lumMod val="50000"/>
                  </a:schemeClr>
                </a:solidFill>
                <a:latin typeface="Abadi" panose="020B0604020104020204" pitchFamily="34" charset="0"/>
              </a:rPr>
              <a:t>GitHub URL of the completed SpaceX API </a:t>
            </a:r>
            <a:r>
              <a:rPr lang="en-US" sz="2200">
                <a:solidFill>
                  <a:schemeClr val="accent1">
                    <a:lumMod val="50000"/>
                  </a:schemeClr>
                </a:solidFill>
                <a:latin typeface="Abadi" panose="020B0604020104020204" pitchFamily="34" charset="0"/>
              </a:rPr>
              <a:t>calls notebook</a:t>
            </a:r>
            <a:endParaRPr lang="en-US" sz="2200" dirty="0">
              <a:solidFill>
                <a:schemeClr val="accent1">
                  <a:lumMod val="50000"/>
                </a:schemeClr>
              </a:solidFill>
              <a:latin typeface="Abadi" panose="020B0604020104020204" pitchFamily="34" charset="0"/>
            </a:endParaRPr>
          </a:p>
          <a:p>
            <a:pPr lvl="1" indent="-342900" defTabSz="914400">
              <a:lnSpc>
                <a:spcPct val="90000"/>
              </a:lnSpc>
              <a:spcBef>
                <a:spcPts val="1400"/>
              </a:spcBef>
              <a:buClr>
                <a:schemeClr val="accent1">
                  <a:lumMod val="50000"/>
                </a:schemeClr>
              </a:buClr>
              <a:buSzPct val="90000"/>
              <a:buFont typeface="Wingdings" pitchFamily="2" charset="2"/>
              <a:buChar char="§"/>
            </a:pPr>
            <a:endParaRPr lang="en-US" sz="2000" dirty="0">
              <a:solidFill>
                <a:schemeClr val="accent1">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1">
                    <a:lumMod val="50000"/>
                  </a:schemeClr>
                </a:solidFill>
                <a:latin typeface="Abadi"/>
              </a:rPr>
              <a:t>Data Collection - Scraping</a:t>
            </a:r>
            <a:endParaRPr lang="en-US" dirty="0">
              <a:solidFill>
                <a:schemeClr val="accent1">
                  <a:lumMod val="50000"/>
                </a:schemeClr>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1487</TotalTime>
  <Words>1690</Words>
  <Application>Microsoft Macintosh PowerPoint</Application>
  <PresentationFormat>Widescreen</PresentationFormat>
  <Paragraphs>253</Paragraphs>
  <Slides>47</Slides>
  <Notes>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47</vt:i4>
      </vt:variant>
    </vt:vector>
  </HeadingPairs>
  <TitlesOfParts>
    <vt:vector size="58" baseType="lpstr">
      <vt:lpstr>IBM Plex Mono Text</vt:lpstr>
      <vt:lpstr>Abadi</vt:lpstr>
      <vt:lpstr>Arial</vt:lpstr>
      <vt:lpstr>Calibri</vt:lpstr>
      <vt:lpstr>Calibri Light</vt:lpstr>
      <vt:lpstr>IBM Plex Mono SemiBold</vt:lpstr>
      <vt:lpstr>Trebuchet MS</vt:lpstr>
      <vt:lpstr>Wingdings</vt:lpstr>
      <vt:lpstr>Wingdings 3</vt:lpstr>
      <vt:lpstr>Custom Design</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WT Wong</cp:lastModifiedBy>
  <cp:revision>209</cp:revision>
  <dcterms:created xsi:type="dcterms:W3CDTF">2021-04-29T18:58:34Z</dcterms:created>
  <dcterms:modified xsi:type="dcterms:W3CDTF">2022-05-19T01:55:23Z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